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B34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7" autoAdjust="0"/>
  </p:normalViewPr>
  <p:slideViewPr>
    <p:cSldViewPr snapToGrid="0">
      <p:cViewPr varScale="1">
        <p:scale>
          <a:sx n="99" d="100"/>
          <a:sy n="99" d="100"/>
        </p:scale>
        <p:origin x="182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831EBE-71D1-4196-A17E-5F2CB4456464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360BF9-7219-435D-A508-C99B45A1C03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95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1EBE-71D1-4196-A17E-5F2CB4456464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0BF9-7219-435D-A508-C99B45A1C0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53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1EBE-71D1-4196-A17E-5F2CB4456464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0BF9-7219-435D-A508-C99B45A1C03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17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1EBE-71D1-4196-A17E-5F2CB4456464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0BF9-7219-435D-A508-C99B45A1C03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177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1EBE-71D1-4196-A17E-5F2CB4456464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0BF9-7219-435D-A508-C99B45A1C0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372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1EBE-71D1-4196-A17E-5F2CB4456464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0BF9-7219-435D-A508-C99B45A1C03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45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1EBE-71D1-4196-A17E-5F2CB4456464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0BF9-7219-435D-A508-C99B45A1C03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9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1EBE-71D1-4196-A17E-5F2CB4456464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0BF9-7219-435D-A508-C99B45A1C03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433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1EBE-71D1-4196-A17E-5F2CB4456464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0BF9-7219-435D-A508-C99B45A1C03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3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1EBE-71D1-4196-A17E-5F2CB4456464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0BF9-7219-435D-A508-C99B45A1C0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39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1EBE-71D1-4196-A17E-5F2CB4456464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0BF9-7219-435D-A508-C99B45A1C03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51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1EBE-71D1-4196-A17E-5F2CB4456464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0BF9-7219-435D-A508-C99B45A1C0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2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1EBE-71D1-4196-A17E-5F2CB4456464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0BF9-7219-435D-A508-C99B45A1C03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44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1EBE-71D1-4196-A17E-5F2CB4456464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0BF9-7219-435D-A508-C99B45A1C03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34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1EBE-71D1-4196-A17E-5F2CB4456464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0BF9-7219-435D-A508-C99B45A1C0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48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1EBE-71D1-4196-A17E-5F2CB4456464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0BF9-7219-435D-A508-C99B45A1C03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91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1EBE-71D1-4196-A17E-5F2CB4456464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0BF9-7219-435D-A508-C99B45A1C0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6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831EBE-71D1-4196-A17E-5F2CB4456464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360BF9-7219-435D-A508-C99B45A1C0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68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154805-81B6-DDCB-94CD-0F10F2D04976}"/>
              </a:ext>
            </a:extLst>
          </p:cNvPr>
          <p:cNvSpPr txBox="1"/>
          <p:nvPr/>
        </p:nvSpPr>
        <p:spPr>
          <a:xfrm>
            <a:off x="1625523" y="599228"/>
            <a:ext cx="7510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HGP明朝B" panose="02020800000000000000" pitchFamily="18" charset="-128"/>
                <a:ea typeface="HGP明朝B" panose="02020800000000000000" pitchFamily="18" charset="-128"/>
              </a:rPr>
              <a:t>　不動産のことは大東住宅へご相談ください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E9FC34-5EF4-9E0A-DE10-86DC7959C345}"/>
              </a:ext>
            </a:extLst>
          </p:cNvPr>
          <p:cNvSpPr txBox="1"/>
          <p:nvPr/>
        </p:nvSpPr>
        <p:spPr>
          <a:xfrm>
            <a:off x="8167384" y="1103755"/>
            <a:ext cx="365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P明朝B" panose="02020800000000000000" pitchFamily="18" charset="-128"/>
                <a:ea typeface="HGP明朝B" panose="02020800000000000000" pitchFamily="18" charset="-128"/>
              </a:rPr>
              <a:t>　</a:t>
            </a:r>
            <a:r>
              <a:rPr lang="ja-JP" altLang="en-US" sz="3600" dirty="0">
                <a:solidFill>
                  <a:srgbClr val="FF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　</a:t>
            </a:r>
            <a:r>
              <a:rPr kumimoji="1" lang="ja-JP" altLang="en-US" sz="3600" dirty="0">
                <a:solidFill>
                  <a:srgbClr val="FF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買取強化中！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644136-ACEA-2FA2-38D6-F77BCEDC693F}"/>
              </a:ext>
            </a:extLst>
          </p:cNvPr>
          <p:cNvSpPr txBox="1"/>
          <p:nvPr/>
        </p:nvSpPr>
        <p:spPr>
          <a:xfrm>
            <a:off x="2069432" y="1712357"/>
            <a:ext cx="7815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・住み替え　・空家　・空地（遊休地）　・転勤　・相続　・老後　・住宅ローン残債</a:t>
            </a:r>
            <a:endParaRPr kumimoji="1" lang="en-US" altLang="ja-JP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kumimoji="1" lang="ja-JP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　　　　　　　　　　　　</a:t>
            </a:r>
            <a:r>
              <a:rPr kumimoji="1" lang="ja-JP" altLang="en-US" sz="1200" dirty="0">
                <a:latin typeface="HGP明朝B" panose="02020800000000000000" pitchFamily="18" charset="-128"/>
                <a:ea typeface="HGP明朝B" panose="02020800000000000000" pitchFamily="18" charset="-128"/>
              </a:rPr>
              <a:t>不動産売却の疑問を丁寧にお答えします　お気軽にご相談ください</a:t>
            </a:r>
            <a:endParaRPr kumimoji="1" lang="en-US" altLang="ja-JP" sz="12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67ED19-FEFC-089F-6104-617E5574D586}"/>
              </a:ext>
            </a:extLst>
          </p:cNvPr>
          <p:cNvSpPr txBox="1"/>
          <p:nvPr/>
        </p:nvSpPr>
        <p:spPr>
          <a:xfrm>
            <a:off x="1485900" y="1343025"/>
            <a:ext cx="7340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P明朝B" panose="02020800000000000000" pitchFamily="18" charset="-128"/>
                <a:ea typeface="HGP明朝B" panose="02020800000000000000" pitchFamily="18" charset="-128"/>
              </a:rPr>
              <a:t>・不動産売却の疑問がありましたらお気軽にご相談ください</a:t>
            </a:r>
          </a:p>
        </p:txBody>
      </p:sp>
      <p:pic>
        <p:nvPicPr>
          <p:cNvPr id="1026" name="Picture 2" descr="オシャレな家イラスト｜無料イラスト・フリー素材なら「イラストAC」">
            <a:extLst>
              <a:ext uri="{FF2B5EF4-FFF2-40B4-BE49-F238E27FC236}">
                <a16:creationId xmlns:a16="http://schemas.microsoft.com/office/drawing/2014/main" id="{31850F56-6AF2-03FE-4E26-E20A519CD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9268" y="4749785"/>
            <a:ext cx="1678023" cy="12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更地イラスト｜無料イラスト・フリー素材なら「イラストAC」">
            <a:extLst>
              <a:ext uri="{FF2B5EF4-FFF2-40B4-BE49-F238E27FC236}">
                <a16:creationId xmlns:a16="http://schemas.microsoft.com/office/drawing/2014/main" id="{CD139118-4AED-914A-32B4-4C7295DDA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70097"/>
            <a:ext cx="1032173" cy="77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空家対策特措法 改正の影響 | ～ 空き家管理の全国ネット ...">
            <a:extLst>
              <a:ext uri="{FF2B5EF4-FFF2-40B4-BE49-F238E27FC236}">
                <a16:creationId xmlns:a16="http://schemas.microsoft.com/office/drawing/2014/main" id="{7A47A483-EB80-03FA-279A-1CE22226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1501" y="373948"/>
            <a:ext cx="3460770" cy="1984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2" name="Picture 8" descr="売却イラスト｜無料イラスト・フリー素材なら「イラストAC」">
            <a:extLst>
              <a:ext uri="{FF2B5EF4-FFF2-40B4-BE49-F238E27FC236}">
                <a16:creationId xmlns:a16="http://schemas.microsoft.com/office/drawing/2014/main" id="{7EA79783-161F-4BB0-1B55-C7D9099B5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453" y="3538704"/>
            <a:ext cx="1127182" cy="844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フリー写真] 住宅ローンのイメージ | パブリックドメインQ：著作 ...">
            <a:extLst>
              <a:ext uri="{FF2B5EF4-FFF2-40B4-BE49-F238E27FC236}">
                <a16:creationId xmlns:a16="http://schemas.microsoft.com/office/drawing/2014/main" id="{6913D2CE-BAD4-41F3-3F07-C7EB6AE70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72" y="5247831"/>
            <a:ext cx="928533" cy="874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老夫婦 フォトアルバムを開き楽しい瞬間を見て思い出す大人の ...">
            <a:extLst>
              <a:ext uri="{FF2B5EF4-FFF2-40B4-BE49-F238E27FC236}">
                <a16:creationId xmlns:a16="http://schemas.microsoft.com/office/drawing/2014/main" id="{09EE356E-E3AD-2761-60A8-DF655B5BFE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16" descr="老夫婦 フォトアルバムを開き楽しい瞬間を見て思い出す大人の ...">
            <a:extLst>
              <a:ext uri="{FF2B5EF4-FFF2-40B4-BE49-F238E27FC236}">
                <a16:creationId xmlns:a16="http://schemas.microsoft.com/office/drawing/2014/main" id="{F927DEF3-323C-89C5-643A-4A2CB3A750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A886F2-8E09-DAAB-4BB1-9986D71BA006}"/>
              </a:ext>
            </a:extLst>
          </p:cNvPr>
          <p:cNvSpPr txBox="1"/>
          <p:nvPr/>
        </p:nvSpPr>
        <p:spPr>
          <a:xfrm>
            <a:off x="8324838" y="4467752"/>
            <a:ext cx="3496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無料査定依頼、売却、資産活用のご相談は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kumimoji="1" lang="ja-JP" altLang="en-US" sz="1400" dirty="0"/>
              <a:t>大東住宅株式会社　利府展示場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kumimoji="1" lang="ja-JP" altLang="en-US" sz="1400" dirty="0"/>
              <a:t>住所：宮城郡利府町利府字八馬崎前</a:t>
            </a:r>
            <a:r>
              <a:rPr kumimoji="1" lang="en-US" altLang="ja-JP" sz="1400" dirty="0"/>
              <a:t>45</a:t>
            </a:r>
          </a:p>
          <a:p>
            <a:r>
              <a:rPr kumimoji="1" lang="ja-JP" altLang="en-US" sz="1400"/>
              <a:t>（利府ハウジンギャラリー内）</a:t>
            </a:r>
            <a:endParaRPr kumimoji="1" lang="en-US" altLang="ja-JP" sz="1400" dirty="0"/>
          </a:p>
          <a:p>
            <a:endParaRPr kumimoji="1" lang="en-US" altLang="ja-JP" sz="1400" b="1" dirty="0"/>
          </a:p>
          <a:p>
            <a:endParaRPr kumimoji="1" lang="ja-JP" altLang="en-US" sz="1400" dirty="0"/>
          </a:p>
        </p:txBody>
      </p:sp>
      <p:pic>
        <p:nvPicPr>
          <p:cNvPr id="6" name="Picture 2" descr="住み替え 手描きイラスト｜無料イラスト・フリー素材なら ...">
            <a:extLst>
              <a:ext uri="{FF2B5EF4-FFF2-40B4-BE49-F238E27FC236}">
                <a16:creationId xmlns:a16="http://schemas.microsoft.com/office/drawing/2014/main" id="{2FE3FED2-6A58-3DFE-8F09-4E638EE88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489" y="2707957"/>
            <a:ext cx="1913805" cy="143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住み替えイラスト｜無料イラスト・フリー素材なら「イラストAC」">
            <a:extLst>
              <a:ext uri="{FF2B5EF4-FFF2-40B4-BE49-F238E27FC236}">
                <a16:creationId xmlns:a16="http://schemas.microsoft.com/office/drawing/2014/main" id="{28064DF1-372C-70AB-A872-6E1439E8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6" y="5264086"/>
            <a:ext cx="1085889" cy="85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空家対策イラスト｜無料イラスト・フリー素材なら「イラストAC」">
            <a:extLst>
              <a:ext uri="{FF2B5EF4-FFF2-40B4-BE49-F238E27FC236}">
                <a16:creationId xmlns:a16="http://schemas.microsoft.com/office/drawing/2014/main" id="{6B10D045-99C4-237E-4113-0B566528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60" y="3591613"/>
            <a:ext cx="903821" cy="7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A86D2622-5A96-D432-2BAA-56C98707C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68" y="3586910"/>
            <a:ext cx="755885" cy="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5A68F9A-E3C2-BA53-8511-18C995F0D372}"/>
              </a:ext>
            </a:extLst>
          </p:cNvPr>
          <p:cNvSpPr/>
          <p:nvPr/>
        </p:nvSpPr>
        <p:spPr>
          <a:xfrm>
            <a:off x="1033721" y="2707957"/>
            <a:ext cx="2189410" cy="83248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住替え</a:t>
            </a:r>
            <a:r>
              <a:rPr kumimoji="1" lang="ja-JP" altLang="en-US" sz="1400" dirty="0">
                <a:solidFill>
                  <a:schemeClr val="tx1"/>
                </a:solidFill>
              </a:rPr>
              <a:t>：売却と購入についてタイミングをしりたい？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0437B2B-FF66-F9DB-AA7B-D324501F3D72}"/>
              </a:ext>
            </a:extLst>
          </p:cNvPr>
          <p:cNvSpPr/>
          <p:nvPr/>
        </p:nvSpPr>
        <p:spPr>
          <a:xfrm>
            <a:off x="3597343" y="2707958"/>
            <a:ext cx="2189410" cy="8442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空家</a:t>
            </a:r>
            <a:r>
              <a:rPr kumimoji="1" lang="ja-JP" altLang="en-US" sz="1400" dirty="0">
                <a:solidFill>
                  <a:schemeClr val="tx1"/>
                </a:solidFill>
              </a:rPr>
              <a:t>：住んでいない、空家の活用方法、どうしたらいいのか？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78961E5-3A53-514B-0EAE-F6C52AFDC7DD}"/>
              </a:ext>
            </a:extLst>
          </p:cNvPr>
          <p:cNvSpPr/>
          <p:nvPr/>
        </p:nvSpPr>
        <p:spPr>
          <a:xfrm>
            <a:off x="6096000" y="2719769"/>
            <a:ext cx="2152693" cy="8324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空地（遊休地）</a:t>
            </a:r>
            <a:r>
              <a:rPr kumimoji="1" lang="ja-JP" altLang="en-US" sz="1400" dirty="0">
                <a:solidFill>
                  <a:schemeClr val="tx1"/>
                </a:solidFill>
              </a:rPr>
              <a:t>：売却を検討したい。売却査定をしてもらいたい。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3755A5E-EE96-D5B7-DA1E-E1080FC019FD}"/>
              </a:ext>
            </a:extLst>
          </p:cNvPr>
          <p:cNvSpPr/>
          <p:nvPr/>
        </p:nvSpPr>
        <p:spPr>
          <a:xfrm>
            <a:off x="8557940" y="2707957"/>
            <a:ext cx="2152692" cy="8324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転勤：</a:t>
            </a:r>
            <a:r>
              <a:rPr kumimoji="1" lang="ja-JP" altLang="en-US" sz="1400" dirty="0">
                <a:solidFill>
                  <a:schemeClr val="tx1"/>
                </a:solidFill>
              </a:rPr>
              <a:t>転勤するので早々に処分をするか、賃貸にするか迷っている。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A252E8F-D69D-76F5-03BF-AEA435AC3BD1}"/>
              </a:ext>
            </a:extLst>
          </p:cNvPr>
          <p:cNvSpPr/>
          <p:nvPr/>
        </p:nvSpPr>
        <p:spPr>
          <a:xfrm>
            <a:off x="1076875" y="4362614"/>
            <a:ext cx="2189410" cy="8324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b="1" dirty="0"/>
              <a:t>相続</a:t>
            </a:r>
            <a:r>
              <a:rPr kumimoji="1" lang="ja-JP" altLang="en-US" sz="1400" dirty="0"/>
              <a:t>：実家を相続したが今後、どうしたらいいのか相談したい。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68FC693-C08E-F8D5-BAFE-99781DE56B61}"/>
              </a:ext>
            </a:extLst>
          </p:cNvPr>
          <p:cNvSpPr/>
          <p:nvPr/>
        </p:nvSpPr>
        <p:spPr>
          <a:xfrm>
            <a:off x="3590636" y="4375880"/>
            <a:ext cx="2189410" cy="8059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b="1" dirty="0"/>
              <a:t>老後</a:t>
            </a:r>
            <a:r>
              <a:rPr kumimoji="1" lang="ja-JP" altLang="en-US" sz="1400" dirty="0"/>
              <a:t>：現在、住んでいる所を売却し、ケアハウスの入所資金にあてたい。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160D0B7-6D64-FA30-B4A5-606A23F99260}"/>
              </a:ext>
            </a:extLst>
          </p:cNvPr>
          <p:cNvSpPr/>
          <p:nvPr/>
        </p:nvSpPr>
        <p:spPr>
          <a:xfrm>
            <a:off x="6102707" y="4377016"/>
            <a:ext cx="2189410" cy="8059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400" b="1" dirty="0"/>
              <a:t>住宅ローン残債</a:t>
            </a:r>
            <a:r>
              <a:rPr kumimoji="1" lang="ja-JP" altLang="en-US" sz="1400" dirty="0"/>
              <a:t>：住宅ローンの残債があるが売却した場合どうなるのかしりたい。</a:t>
            </a:r>
          </a:p>
        </p:txBody>
      </p:sp>
      <p:pic>
        <p:nvPicPr>
          <p:cNvPr id="22" name="Picture 2" descr="おうちの住み替えイラスト - No: 1380579｜無料イラスト・フリー ...">
            <a:extLst>
              <a:ext uri="{FF2B5EF4-FFF2-40B4-BE49-F238E27FC236}">
                <a16:creationId xmlns:a16="http://schemas.microsoft.com/office/drawing/2014/main" id="{81067FB1-D386-0D70-6F41-6614FEF1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80" y="3570096"/>
            <a:ext cx="1143169" cy="77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ケアハウスイラスト｜無料イラスト・フリー素材なら「イラストAC」">
            <a:extLst>
              <a:ext uri="{FF2B5EF4-FFF2-40B4-BE49-F238E27FC236}">
                <a16:creationId xmlns:a16="http://schemas.microsoft.com/office/drawing/2014/main" id="{0791973B-071E-F3D7-BBFC-BF54CED63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65" y="5233296"/>
            <a:ext cx="1080663" cy="8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46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206</Words>
  <Application>Microsoft Office PowerPoint</Application>
  <PresentationFormat>ワイド画面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HGP明朝B</vt:lpstr>
      <vt:lpstr>Arial</vt:lpstr>
      <vt:lpstr>Garamond</vt:lpstr>
      <vt:lpstr>オーガニック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eigyo04</dc:creator>
  <cp:lastModifiedBy>eigyo04</cp:lastModifiedBy>
  <cp:revision>18</cp:revision>
  <cp:lastPrinted>2024-07-30T02:32:41Z</cp:lastPrinted>
  <dcterms:created xsi:type="dcterms:W3CDTF">2024-07-20T09:32:39Z</dcterms:created>
  <dcterms:modified xsi:type="dcterms:W3CDTF">2024-07-30T02:32:49Z</dcterms:modified>
</cp:coreProperties>
</file>